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01" r:id="rId2"/>
    <p:sldId id="300" r:id="rId3"/>
    <p:sldId id="294" r:id="rId4"/>
    <p:sldId id="256" r:id="rId5"/>
    <p:sldId id="262" r:id="rId6"/>
    <p:sldId id="257" r:id="rId7"/>
    <p:sldId id="261" r:id="rId8"/>
    <p:sldId id="263" r:id="rId9"/>
    <p:sldId id="264" r:id="rId10"/>
    <p:sldId id="275" r:id="rId11"/>
    <p:sldId id="297" r:id="rId12"/>
    <p:sldId id="269" r:id="rId13"/>
    <p:sldId id="295" r:id="rId14"/>
    <p:sldId id="293" r:id="rId15"/>
    <p:sldId id="267" r:id="rId16"/>
    <p:sldId id="268" r:id="rId17"/>
    <p:sldId id="302" r:id="rId18"/>
    <p:sldId id="273" r:id="rId19"/>
    <p:sldId id="30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1507" y="-1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0D86234-1541-4164-872E-2B134CEEB843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4F4477A-6282-4EDC-BFFC-3E057FA6166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6741368"/>
          </a:xfrm>
        </p:spPr>
        <p:txBody>
          <a:bodyPr>
            <a:normAutofit/>
          </a:bodyPr>
          <a:lstStyle/>
          <a:p>
            <a:pPr algn="l"/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1.В каком состоянии воды в </a:t>
            </a:r>
            <a: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  <a:t>природе больше</a:t>
            </a: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? </a:t>
            </a:r>
            <a:b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2. Что называется гидросферой?</a:t>
            </a:r>
            <a:b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3. В каких состояниях существует вода? </a:t>
            </a:r>
            <a:b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4.Пласты горных пород , которые не пропускают воду? </a:t>
            </a:r>
            <a: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  <a:t>5</a:t>
            </a: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. Что такое архипелаг? </a:t>
            </a:r>
            <a: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  <a:t>6</a:t>
            </a: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. От чего образуется цунами? </a:t>
            </a:r>
            <a:b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7. Какова основная причина океанических течений? </a:t>
            </a:r>
            <a:b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3600" dirty="0">
                <a:solidFill>
                  <a:schemeClr val="tx1"/>
                </a:solidFill>
                <a:latin typeface="Franklin Gothic Medium" pitchFamily="34" charset="0"/>
              </a:rPr>
              <a:t>8. Какова основная причина морских </a:t>
            </a:r>
            <a:r>
              <a:rPr lang="ru-RU" sz="3600" dirty="0" smtClean="0">
                <a:solidFill>
                  <a:schemeClr val="tx1"/>
                </a:solidFill>
                <a:latin typeface="Franklin Gothic Medium" pitchFamily="34" charset="0"/>
              </a:rPr>
              <a:t>приливов и отливов</a:t>
            </a:r>
            <a:r>
              <a:rPr lang="ru-RU" sz="3600" dirty="0" smtClean="0">
                <a:solidFill>
                  <a:schemeClr val="tx1"/>
                </a:solidFill>
              </a:rPr>
              <a:t>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1040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40" y="2280"/>
            <a:ext cx="9155440" cy="686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1" y="1700808"/>
            <a:ext cx="8712968" cy="442535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Защищает организмы от вредного ультрафиолетового излучения Солнца.</a:t>
            </a:r>
          </a:p>
          <a:p>
            <a:r>
              <a:rPr lang="ru-RU" sz="3600" dirty="0" smtClean="0"/>
              <a:t>Воздух необходим живым организмам. Одному человеку в сутки требуется 11 тыс. литров воздуха.</a:t>
            </a:r>
          </a:p>
          <a:p>
            <a:r>
              <a:rPr lang="ru-RU" sz="3600" dirty="0" smtClean="0"/>
              <a:t>Без атмосферы был бы невозможен круговорот воды.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АТМОСФЕРЫ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12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8712968" cy="543689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Атмосфера предохраняет Землю от сильного нагревания днём и охлаждения ночью.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509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Защищает </a:t>
            </a:r>
            <a:r>
              <a:rPr lang="ru-RU" dirty="0"/>
              <a:t>планету </a:t>
            </a:r>
            <a:r>
              <a:rPr lang="ru-RU" dirty="0" smtClean="0"/>
              <a:t>от метеоритов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75252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62179"/>
            <a:ext cx="3816424" cy="501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0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ЗАГРЯЗНЕНИЕ АТМОСФЕРЫ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74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2860"/>
            <a:ext cx="9162781" cy="688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31440"/>
            <a:ext cx="9144000" cy="738944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Franklin Gothic Medium" pitchFamily="34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8800" dirty="0">
                <a:solidFill>
                  <a:schemeClr val="tx1"/>
                </a:solidFill>
                <a:latin typeface="Franklin Gothic Medium" pitchFamily="34" charset="0"/>
              </a:rPr>
              <a:t>Составить ментальную карту «Атмосфера»</a:t>
            </a:r>
          </a:p>
        </p:txBody>
      </p:sp>
    </p:spTree>
    <p:extLst>
      <p:ext uri="{BB962C8B-B14F-4D97-AF65-F5344CB8AC3E}">
        <p14:creationId xmlns:p14="http://schemas.microsoft.com/office/powerpoint/2010/main" val="46053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4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196752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Интернет ресурсы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463560"/>
            <a:ext cx="8712968" cy="1524000"/>
          </a:xfrm>
        </p:spPr>
        <p:txBody>
          <a:bodyPr/>
          <a:lstStyle/>
          <a:p>
            <a:r>
              <a:rPr lang="en-US" dirty="0"/>
              <a:t>https://www.google.ru/search?q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187624" y="1080794"/>
            <a:ext cx="6417734" cy="93980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38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-891480"/>
            <a:ext cx="8712968" cy="7344816"/>
          </a:xfrm>
        </p:spPr>
        <p:txBody>
          <a:bodyPr>
            <a:normAutofit/>
          </a:bodyPr>
          <a:lstStyle/>
          <a:p>
            <a:pPr algn="l"/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Есть ли, дети, одеяло,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Чтоб всю Землю укрывало?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Чтоб его на всех хватило,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Да притом не видно было?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Ни сложить, не развернуть.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Ни пощупать, ни взглянуть?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Пропускало б дождь и свет,</a:t>
            </a:r>
            <a:b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</a:br>
            <a:r>
              <a:rPr lang="ru-RU" sz="4800" dirty="0">
                <a:solidFill>
                  <a:schemeClr val="tx1"/>
                </a:solidFill>
                <a:latin typeface="Franklin Gothic Medium" pitchFamily="34" charset="0"/>
                <a:cs typeface="Courier New" pitchFamily="49" charset="0"/>
              </a:rPr>
              <a:t>Есть, а вроде бы и нет?!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7605463"/>
            <a:ext cx="6400800" cy="7200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61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008111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Franklin Gothic Medium" pitchFamily="34" charset="0"/>
              </a:rPr>
              <a:t>А</a:t>
            </a:r>
            <a:r>
              <a:rPr lang="ru-RU" sz="5400" dirty="0" smtClean="0">
                <a:latin typeface="Franklin Gothic Medium" pitchFamily="34" charset="0"/>
              </a:rPr>
              <a:t>ТМОСФЕРА</a:t>
            </a:r>
            <a:endParaRPr lang="ru-RU" sz="5400" dirty="0">
              <a:latin typeface="Franklin Gothic Medium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712968" cy="5256584"/>
          </a:xfrm>
        </p:spPr>
        <p:txBody>
          <a:bodyPr>
            <a:normAutofit fontScale="32500" lnSpcReduction="20000"/>
          </a:bodyPr>
          <a:lstStyle/>
          <a:p>
            <a:r>
              <a:rPr lang="ru-RU" sz="9800" dirty="0" smtClean="0">
                <a:solidFill>
                  <a:schemeClr val="tx1"/>
                </a:solidFill>
                <a:latin typeface="Franklin Gothic Medium" pitchFamily="34" charset="0"/>
              </a:rPr>
              <a:t>-</a:t>
            </a:r>
            <a:r>
              <a:rPr lang="ru-RU" sz="21600" dirty="0" smtClean="0">
                <a:solidFill>
                  <a:schemeClr val="tx1"/>
                </a:solidFill>
                <a:latin typeface="Franklin Gothic Medium" pitchFamily="34" charset="0"/>
              </a:rPr>
              <a:t>газовая оболочка, окружающая Землю и простирающаяся до 1000 километров вверх от земной поверхности</a:t>
            </a:r>
            <a:r>
              <a:rPr lang="ru-RU" sz="21600" dirty="0" smtClean="0">
                <a:solidFill>
                  <a:schemeClr val="tx1"/>
                </a:solidFill>
              </a:rPr>
              <a:t>.</a:t>
            </a:r>
            <a:endParaRPr lang="ru-RU" sz="2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66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4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0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0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28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832"/>
            <a:ext cx="9162656" cy="688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4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6"/>
            <a:ext cx="9144000" cy="686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6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224</TotalTime>
  <Words>88</Words>
  <Application>Microsoft Office PowerPoint</Application>
  <PresentationFormat>Экран (4:3)</PresentationFormat>
  <Paragraphs>14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1.В каком состоянии воды в природе больше?  2. Что называется гидросферой? 3. В каких состояниях существует вода?  4.Пласты горных пород , которые не пропускают воду?  5. Что такое архипелаг?  6. От чего образуется цунами?  7. Какова основная причина океанических течений?  8. Какова основная причина морских приливов и отливов?</vt:lpstr>
      <vt:lpstr>Есть ли, дети, одеяло, Чтоб всю Землю укрывало? Чтоб его на всех хватило, Да притом не видно было? Ни сложить, не развернуть. Ни пощупать, ни взглянуть? Пропускало б дождь и свет, Есть, а вроде бы и нет?!</vt:lpstr>
      <vt:lpstr>АТМОСФЕРА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ЗНАЧЕНИЕ АТМОСФЕРЫ</vt:lpstr>
      <vt:lpstr>Атмосфера предохраняет Землю от сильного нагревания днём и охлаждения ночью. </vt:lpstr>
      <vt:lpstr>Защищает планету от метеоритов </vt:lpstr>
      <vt:lpstr>ЗАГРЯЗНЕНИЕ АТМОСФЕРЫ</vt:lpstr>
      <vt:lpstr>Презентация PowerPoint</vt:lpstr>
      <vt:lpstr>Презентация PowerPoint</vt:lpstr>
      <vt:lpstr> Составить ментальную карту «Атмосфера»</vt:lpstr>
      <vt:lpstr>Презентация PowerPoint</vt:lpstr>
      <vt:lpstr>https://www.google.ru/search?q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2017-07-09T08:19:41Z</dcterms:created>
  <dcterms:modified xsi:type="dcterms:W3CDTF">2017-07-19T13:53:31Z</dcterms:modified>
</cp:coreProperties>
</file>